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7A9B-ADB5-43C2-B3AE-ACC2F82D1B40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97E5-39C0-4735-B319-A2415767C2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7A9B-ADB5-43C2-B3AE-ACC2F82D1B40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97E5-39C0-4735-B319-A2415767C2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7A9B-ADB5-43C2-B3AE-ACC2F82D1B40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97E5-39C0-4735-B319-A2415767C2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7A9B-ADB5-43C2-B3AE-ACC2F82D1B40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97E5-39C0-4735-B319-A2415767C2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7A9B-ADB5-43C2-B3AE-ACC2F82D1B40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CF297E5-39C0-4735-B319-A2415767C2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7A9B-ADB5-43C2-B3AE-ACC2F82D1B40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97E5-39C0-4735-B319-A2415767C2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7A9B-ADB5-43C2-B3AE-ACC2F82D1B40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97E5-39C0-4735-B319-A2415767C2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7A9B-ADB5-43C2-B3AE-ACC2F82D1B40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97E5-39C0-4735-B319-A2415767C2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7A9B-ADB5-43C2-B3AE-ACC2F82D1B40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97E5-39C0-4735-B319-A2415767C2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7A9B-ADB5-43C2-B3AE-ACC2F82D1B40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97E5-39C0-4735-B319-A2415767C2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7A9B-ADB5-43C2-B3AE-ACC2F82D1B40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97E5-39C0-4735-B319-A2415767C2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F677A9B-ADB5-43C2-B3AE-ACC2F82D1B40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CF297E5-39C0-4735-B319-A2415767C2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upload.wikimedia.org/wikipedia/commons/6/64/Flag_of_Montenegro.sv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n.wikipedia.org/wiki/File:Kraljica_Jelena_200807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upload.wikimedia.org/wikipedia/commons/9/90/Montenegro_ethnic03.pn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Montenegrins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By: Levi , Samantha, and Fabiola</a:t>
            </a:r>
            <a:endParaRPr lang="en-US" dirty="0"/>
          </a:p>
        </p:txBody>
      </p:sp>
      <p:pic>
        <p:nvPicPr>
          <p:cNvPr id="18434" name="Picture 2" descr="File:Flag of Montenegro.sv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2209800"/>
            <a:ext cx="46482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did the people come from?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Serbia</a:t>
            </a:r>
          </a:p>
          <a:p>
            <a:r>
              <a:rPr lang="en-US" dirty="0" smtClean="0"/>
              <a:t>Bosnia</a:t>
            </a:r>
          </a:p>
          <a:p>
            <a:r>
              <a:rPr lang="en-US" dirty="0" smtClean="0"/>
              <a:t>Herzesouina</a:t>
            </a:r>
            <a:r>
              <a:rPr lang="en-US" dirty="0"/>
              <a:t> </a:t>
            </a:r>
            <a:r>
              <a:rPr lang="en-US" dirty="0" smtClean="0"/>
              <a:t>,Croatia</a:t>
            </a:r>
          </a:p>
          <a:p>
            <a:r>
              <a:rPr lang="en-US" dirty="0" smtClean="0"/>
              <a:t>Republic of Macedonia</a:t>
            </a:r>
          </a:p>
          <a:p>
            <a:r>
              <a:rPr lang="en-US" dirty="0" smtClean="0"/>
              <a:t>Albania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were they ruled by?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229600" cy="4709160"/>
          </a:xfrm>
        </p:spPr>
        <p:txBody>
          <a:bodyPr/>
          <a:lstStyle/>
          <a:p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Century- Principality of Zeta</a:t>
            </a:r>
          </a:p>
          <a:p>
            <a:r>
              <a:rPr lang="en-US" dirty="0" smtClean="0"/>
              <a:t>1276-1309- Queen Jelena</a:t>
            </a:r>
          </a:p>
          <a:p>
            <a:r>
              <a:rPr lang="en-US" dirty="0" smtClean="0"/>
              <a:t>1496- Ottoman Empire</a:t>
            </a:r>
          </a:p>
          <a:p>
            <a:r>
              <a:rPr lang="en-US" dirty="0" smtClean="0"/>
              <a:t>14</a:t>
            </a:r>
            <a:r>
              <a:rPr lang="en-US" baseline="30000" dirty="0" smtClean="0"/>
              <a:t>th</a:t>
            </a:r>
            <a:r>
              <a:rPr lang="en-US" dirty="0" smtClean="0"/>
              <a:t> Century- House of Balsic/Crnojevic</a:t>
            </a:r>
          </a:p>
          <a:p>
            <a:r>
              <a:rPr lang="en-US" dirty="0" smtClean="0"/>
              <a:t>18</a:t>
            </a:r>
            <a:r>
              <a:rPr lang="en-US" baseline="30000" dirty="0" smtClean="0"/>
              <a:t>th</a:t>
            </a:r>
            <a:r>
              <a:rPr lang="en-US" dirty="0" smtClean="0"/>
              <a:t> and 19</a:t>
            </a:r>
            <a:r>
              <a:rPr lang="en-US" baseline="30000" dirty="0" smtClean="0"/>
              <a:t>th</a:t>
            </a:r>
            <a:r>
              <a:rPr lang="en-US" dirty="0" smtClean="0"/>
              <a:t> Century- House of Petrovic</a:t>
            </a:r>
          </a:p>
          <a:p>
            <a:r>
              <a:rPr lang="en-US" dirty="0" smtClean="0"/>
              <a:t>During the Ottoman rule over the Balkans,  the Montenegrins were given their independence from the  Ottoman Empire.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5122" name="Picture 2" descr="Kraljica Jelena 20080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245226"/>
            <a:ext cx="1295400" cy="16127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did the rulers influence the region/ ethnic group?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The medieval principalities of Zeta and Doclea under local rulers have paved the path for what is modern Montenegro.</a:t>
            </a:r>
          </a:p>
          <a:p>
            <a:r>
              <a:rPr lang="en-US" sz="2400" dirty="0" smtClean="0"/>
              <a:t>Under Ottoman rule a theocracy was formed.</a:t>
            </a:r>
          </a:p>
          <a:p>
            <a:pPr>
              <a:buNone/>
            </a:pPr>
            <a:r>
              <a:rPr lang="en-US" sz="2400" dirty="0" smtClean="0"/>
              <a:t>*Theocracy is a form of government in </a:t>
            </a:r>
            <a:r>
              <a:rPr lang="en-US" sz="2400" dirty="0"/>
              <a:t>w</a:t>
            </a:r>
            <a:r>
              <a:rPr lang="en-US" sz="2400" dirty="0" smtClean="0"/>
              <a:t>hich a god is recognized as the ruler*</a:t>
            </a:r>
          </a:p>
          <a:p>
            <a:r>
              <a:rPr lang="en-US" sz="2400" dirty="0" smtClean="0"/>
              <a:t>Under the Crnojevic rule, the Montenegrin Church reached it’s peak.</a:t>
            </a:r>
          </a:p>
          <a:p>
            <a:r>
              <a:rPr lang="en-US" sz="2400" dirty="0" smtClean="0"/>
              <a:t>The rule of the House of Petrovic unified the Montenegrins and established strong ties with Russia and Serbia.</a:t>
            </a:r>
          </a:p>
          <a:p>
            <a:r>
              <a:rPr lang="en-US" sz="2400" dirty="0" smtClean="0"/>
              <a:t>The Montenegrins maintained their independence from the Ottoman Empire.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What wars/conflicts were they involved in before the breakup of Yugoslavia?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Balkan War   1911-1912</a:t>
            </a:r>
          </a:p>
          <a:p>
            <a:r>
              <a:rPr lang="en-US" dirty="0" smtClean="0"/>
              <a:t>World War I –Allies</a:t>
            </a:r>
          </a:p>
          <a:p>
            <a:r>
              <a:rPr lang="en-US" dirty="0" smtClean="0"/>
              <a:t>Christmas Rebellion  1922-1923</a:t>
            </a:r>
          </a:p>
          <a:p>
            <a:r>
              <a:rPr lang="en-US" dirty="0" smtClean="0"/>
              <a:t>The Christmas Rebellion refers to the uprising of Montenegrin guerrilla fighters aimed against the planned annexation by Serbia, and occupation by the Serbian armed forces.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religion do they practice?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Eastern Orthodox</a:t>
            </a:r>
          </a:p>
          <a:p>
            <a:r>
              <a:rPr lang="en-US" dirty="0" smtClean="0"/>
              <a:t>Christianity</a:t>
            </a:r>
          </a:p>
          <a:p>
            <a:r>
              <a:rPr lang="en-US" dirty="0" smtClean="0"/>
              <a:t>Pre-Christian Practices</a:t>
            </a:r>
          </a:p>
          <a:p>
            <a:r>
              <a:rPr lang="en-US" dirty="0" smtClean="0"/>
              <a:t>Some Muslim and Catholic</a:t>
            </a:r>
          </a:p>
          <a:p>
            <a:endParaRPr lang="en-US" dirty="0"/>
          </a:p>
        </p:txBody>
      </p:sp>
      <p:pic>
        <p:nvPicPr>
          <p:cNvPr id="3074" name="Picture 2" descr="File:Montenegro ethnic03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371600"/>
            <a:ext cx="3373662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their economy based 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Majority are farmers</a:t>
            </a:r>
          </a:p>
          <a:p>
            <a:r>
              <a:rPr lang="en-US" dirty="0" smtClean="0"/>
              <a:t>They produce olives, figs, and grapes</a:t>
            </a:r>
          </a:p>
          <a:p>
            <a:r>
              <a:rPr lang="en-US" dirty="0" smtClean="0"/>
              <a:t>They herd sheep, goats, and cattle</a:t>
            </a:r>
            <a:endParaRPr lang="en-US" dirty="0"/>
          </a:p>
        </p:txBody>
      </p:sp>
      <p:pic>
        <p:nvPicPr>
          <p:cNvPr id="2050" name="Picture 2" descr="http://static.howstuffworks.com/gif/fig-wasp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5638800"/>
            <a:ext cx="1457517" cy="1085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3 ways the physical geography of the region impacted the development of this ethnic group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Slavs traveled from the Bay of Kotor to the river of Bojana during the first half of the 7</a:t>
            </a:r>
            <a:r>
              <a:rPr lang="en-US" baseline="30000" dirty="0" smtClean="0"/>
              <a:t>th</a:t>
            </a:r>
            <a:r>
              <a:rPr lang="en-US" dirty="0" smtClean="0"/>
              <a:t> century to form the Principality of Doclea</a:t>
            </a:r>
          </a:p>
          <a:p>
            <a:r>
              <a:rPr lang="en-US" dirty="0" smtClean="0"/>
              <a:t>A tradition of newly weds is to plant an olive tree as a symbol of marriage.</a:t>
            </a:r>
          </a:p>
          <a:p>
            <a:r>
              <a:rPr lang="en-US" dirty="0" smtClean="0"/>
              <a:t>After the Montenegrins had  moved to Adriatic </a:t>
            </a:r>
          </a:p>
          <a:p>
            <a:pPr>
              <a:buNone/>
            </a:pPr>
            <a:r>
              <a:rPr lang="en-US" dirty="0" smtClean="0"/>
              <a:t>, Dr. Rotkovic came about to find 800 toponyms in Montenegro.</a:t>
            </a:r>
          </a:p>
          <a:p>
            <a:pPr>
              <a:buNone/>
            </a:pPr>
            <a:r>
              <a:rPr lang="en-US" dirty="0" smtClean="0"/>
              <a:t>* Toponymy is the scientific study of place names, their origins, and their meanings.*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91</TotalTime>
  <Words>356</Words>
  <Application>Microsoft Office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Montenegrins </vt:lpstr>
      <vt:lpstr>Where did the people come from?</vt:lpstr>
      <vt:lpstr>Who were they ruled by?</vt:lpstr>
      <vt:lpstr>How did the rulers influence the region/ ethnic group?</vt:lpstr>
      <vt:lpstr>What wars/conflicts were they involved in before the breakup of Yugoslavia?</vt:lpstr>
      <vt:lpstr>What religion do they practice?</vt:lpstr>
      <vt:lpstr>What is their economy based on?</vt:lpstr>
      <vt:lpstr>3 ways the physical geography of the region impacted the development of this ethnic group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Montenegrins</dc:title>
  <dc:creator>samanthajkrebs</dc:creator>
  <cp:lastModifiedBy>samanthajkrebs</cp:lastModifiedBy>
  <cp:revision>24</cp:revision>
  <dcterms:created xsi:type="dcterms:W3CDTF">2010-04-30T14:09:31Z</dcterms:created>
  <dcterms:modified xsi:type="dcterms:W3CDTF">2010-05-06T14:08:24Z</dcterms:modified>
</cp:coreProperties>
</file>